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BFAD"/>
    <a:srgbClr val="5356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99"/>
    <p:restoredTop sz="93067" autoAdjust="0"/>
  </p:normalViewPr>
  <p:slideViewPr>
    <p:cSldViewPr snapToGrid="0" snapToObjects="1" showGuides="1">
      <p:cViewPr>
        <p:scale>
          <a:sx n="382" d="100"/>
          <a:sy n="382" d="100"/>
        </p:scale>
        <p:origin x="276" y="-3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>
            <a:extLst>
              <a:ext uri="{FF2B5EF4-FFF2-40B4-BE49-F238E27FC236}">
                <a16:creationId xmlns:a16="http://schemas.microsoft.com/office/drawing/2014/main" id="{69DED444-CD2F-3D43-904E-079CBE73A46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4988" y="491556"/>
            <a:ext cx="9618661" cy="603964"/>
          </a:xfrm>
          <a:prstGeom prst="rect">
            <a:avLst/>
          </a:prstGeom>
        </p:spPr>
        <p:txBody>
          <a:bodyPr lIns="0" tIns="0" rIns="0" bIns="0"/>
          <a:lstStyle>
            <a:lvl1pPr>
              <a:defRPr sz="3500" b="1">
                <a:solidFill>
                  <a:srgbClr val="3FBFAD"/>
                </a:solidFill>
                <a:latin typeface="DIN-Regular" panose="02000503030000020003" pitchFamily="2" charset="0"/>
              </a:defRPr>
            </a:lvl1pPr>
          </a:lstStyle>
          <a:p>
            <a:r>
              <a:rPr lang="en-GB" dirty="0"/>
              <a:t>Insert heading</a:t>
            </a: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60CA2578-2B26-7040-BE71-022946A16EA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34987" y="1095520"/>
            <a:ext cx="9618661" cy="53616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spcAft>
                <a:spcPts val="2500"/>
              </a:spcAft>
              <a:buNone/>
              <a:defRPr sz="1800">
                <a:solidFill>
                  <a:srgbClr val="53565A"/>
                </a:solidFill>
                <a:latin typeface="DIN-Regular" panose="02000503030000020003" pitchFamily="2" charset="0"/>
              </a:defRPr>
            </a:lvl1pPr>
          </a:lstStyle>
          <a:p>
            <a:pPr lvl="0"/>
            <a:r>
              <a:rPr lang="en-GB" dirty="0"/>
              <a:t>Insert sub-heading</a:t>
            </a:r>
          </a:p>
        </p:txBody>
      </p:sp>
      <p:sp>
        <p:nvSpPr>
          <p:cNvPr id="56" name="Text Placeholder 55">
            <a:extLst>
              <a:ext uri="{FF2B5EF4-FFF2-40B4-BE49-F238E27FC236}">
                <a16:creationId xmlns:a16="http://schemas.microsoft.com/office/drawing/2014/main" id="{A0EDE230-BC5B-7245-B36D-6AB45F4258D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4986" y="3127374"/>
            <a:ext cx="1922463" cy="682626"/>
          </a:xfrm>
          <a:prstGeom prst="rect">
            <a:avLst/>
          </a:prstGeom>
        </p:spPr>
        <p:txBody>
          <a:bodyPr lIns="72000" tIns="72000" rIns="72000" bIns="72000" anchor="ctr">
            <a:normAutofit/>
          </a:bodyPr>
          <a:lstStyle>
            <a:lvl1pPr marL="0" indent="0">
              <a:spcBef>
                <a:spcPts val="0"/>
              </a:spcBef>
              <a:spcAft>
                <a:spcPts val="300"/>
              </a:spcAft>
              <a:buNone/>
              <a:defRPr sz="800">
                <a:solidFill>
                  <a:schemeClr val="accent3"/>
                </a:solidFill>
                <a:latin typeface="DIN Light" pitchFamily="50" charset="0"/>
              </a:defRPr>
            </a:lvl1pPr>
            <a:lvl2pPr marL="503971" indent="0">
              <a:buNone/>
              <a:defRPr sz="800">
                <a:solidFill>
                  <a:schemeClr val="accent3"/>
                </a:solidFill>
              </a:defRPr>
            </a:lvl2pPr>
            <a:lvl3pPr marL="1007943" indent="0">
              <a:buNone/>
              <a:defRPr sz="800">
                <a:solidFill>
                  <a:schemeClr val="accent3"/>
                </a:solidFill>
              </a:defRPr>
            </a:lvl3pPr>
            <a:lvl4pPr marL="1511914" indent="0">
              <a:buNone/>
              <a:defRPr sz="800">
                <a:solidFill>
                  <a:schemeClr val="accent3"/>
                </a:solidFill>
              </a:defRPr>
            </a:lvl4pPr>
            <a:lvl5pPr marL="2015886" indent="0">
              <a:buNone/>
              <a:defRPr sz="8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GB" dirty="0"/>
              <a:t>Click to edit text</a:t>
            </a:r>
          </a:p>
        </p:txBody>
      </p:sp>
      <p:sp>
        <p:nvSpPr>
          <p:cNvPr id="62" name="Text Placeholder 55">
            <a:extLst>
              <a:ext uri="{FF2B5EF4-FFF2-40B4-BE49-F238E27FC236}">
                <a16:creationId xmlns:a16="http://schemas.microsoft.com/office/drawing/2014/main" id="{1EE8C08F-06CC-B743-ABA3-66F72FF8A88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4986" y="3810000"/>
            <a:ext cx="1922463" cy="682626"/>
          </a:xfrm>
          <a:prstGeom prst="rect">
            <a:avLst/>
          </a:prstGeom>
        </p:spPr>
        <p:txBody>
          <a:bodyPr lIns="72000" tIns="72000" rIns="72000" bIns="72000" anchor="ctr">
            <a:normAutofit/>
          </a:bodyPr>
          <a:lstStyle>
            <a:lvl1pPr marL="0" indent="0">
              <a:spcBef>
                <a:spcPts val="0"/>
              </a:spcBef>
              <a:spcAft>
                <a:spcPts val="300"/>
              </a:spcAft>
              <a:buNone/>
              <a:defRPr sz="800">
                <a:solidFill>
                  <a:schemeClr val="accent3"/>
                </a:solidFill>
                <a:latin typeface="DIN Light" pitchFamily="50" charset="0"/>
              </a:defRPr>
            </a:lvl1pPr>
            <a:lvl2pPr marL="503971" indent="0">
              <a:buNone/>
              <a:defRPr sz="800">
                <a:solidFill>
                  <a:schemeClr val="accent3"/>
                </a:solidFill>
              </a:defRPr>
            </a:lvl2pPr>
            <a:lvl3pPr marL="1007943" indent="0">
              <a:buNone/>
              <a:defRPr sz="800">
                <a:solidFill>
                  <a:schemeClr val="accent3"/>
                </a:solidFill>
              </a:defRPr>
            </a:lvl3pPr>
            <a:lvl4pPr marL="1511914" indent="0">
              <a:buNone/>
              <a:defRPr sz="800">
                <a:solidFill>
                  <a:schemeClr val="accent3"/>
                </a:solidFill>
              </a:defRPr>
            </a:lvl4pPr>
            <a:lvl5pPr marL="2015886" indent="0">
              <a:buNone/>
              <a:defRPr sz="8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GB" dirty="0"/>
              <a:t>Click to edit text</a:t>
            </a:r>
          </a:p>
        </p:txBody>
      </p:sp>
      <p:sp>
        <p:nvSpPr>
          <p:cNvPr id="63" name="Text Placeholder 55">
            <a:extLst>
              <a:ext uri="{FF2B5EF4-FFF2-40B4-BE49-F238E27FC236}">
                <a16:creationId xmlns:a16="http://schemas.microsoft.com/office/drawing/2014/main" id="{E5C7A5CB-3510-2346-B5F9-3A0AF26B494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4986" y="4490760"/>
            <a:ext cx="1922463" cy="682626"/>
          </a:xfrm>
          <a:prstGeom prst="rect">
            <a:avLst/>
          </a:prstGeom>
        </p:spPr>
        <p:txBody>
          <a:bodyPr lIns="72000" tIns="72000" rIns="72000" bIns="72000" anchor="ctr">
            <a:normAutofit/>
          </a:bodyPr>
          <a:lstStyle>
            <a:lvl1pPr marL="0" indent="0">
              <a:spcBef>
                <a:spcPts val="0"/>
              </a:spcBef>
              <a:spcAft>
                <a:spcPts val="300"/>
              </a:spcAft>
              <a:buNone/>
              <a:defRPr sz="800">
                <a:solidFill>
                  <a:schemeClr val="accent3"/>
                </a:solidFill>
                <a:latin typeface="DIN Light" pitchFamily="50" charset="0"/>
              </a:defRPr>
            </a:lvl1pPr>
            <a:lvl2pPr marL="503971" indent="0">
              <a:buNone/>
              <a:defRPr sz="800">
                <a:solidFill>
                  <a:schemeClr val="accent3"/>
                </a:solidFill>
              </a:defRPr>
            </a:lvl2pPr>
            <a:lvl3pPr marL="1007943" indent="0">
              <a:buNone/>
              <a:defRPr sz="800">
                <a:solidFill>
                  <a:schemeClr val="accent3"/>
                </a:solidFill>
              </a:defRPr>
            </a:lvl3pPr>
            <a:lvl4pPr marL="1511914" indent="0">
              <a:buNone/>
              <a:defRPr sz="800">
                <a:solidFill>
                  <a:schemeClr val="accent3"/>
                </a:solidFill>
              </a:defRPr>
            </a:lvl4pPr>
            <a:lvl5pPr marL="2015886" indent="0">
              <a:buNone/>
              <a:defRPr sz="8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GB" dirty="0"/>
              <a:t>Click to edit text</a:t>
            </a:r>
          </a:p>
        </p:txBody>
      </p:sp>
      <p:sp>
        <p:nvSpPr>
          <p:cNvPr id="65" name="Text Placeholder 55">
            <a:extLst>
              <a:ext uri="{FF2B5EF4-FFF2-40B4-BE49-F238E27FC236}">
                <a16:creationId xmlns:a16="http://schemas.microsoft.com/office/drawing/2014/main" id="{D47ED9ED-7B1E-7643-95BD-B4630ACCE6D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34986" y="5178135"/>
            <a:ext cx="1922463" cy="682626"/>
          </a:xfrm>
          <a:prstGeom prst="rect">
            <a:avLst/>
          </a:prstGeom>
        </p:spPr>
        <p:txBody>
          <a:bodyPr lIns="72000" tIns="72000" rIns="72000" bIns="72000" anchor="ctr">
            <a:normAutofit/>
          </a:bodyPr>
          <a:lstStyle>
            <a:lvl1pPr marL="0" indent="0">
              <a:spcBef>
                <a:spcPts val="0"/>
              </a:spcBef>
              <a:spcAft>
                <a:spcPts val="300"/>
              </a:spcAft>
              <a:buNone/>
              <a:defRPr sz="800">
                <a:solidFill>
                  <a:schemeClr val="accent3"/>
                </a:solidFill>
                <a:latin typeface="DIN Light" pitchFamily="50" charset="0"/>
              </a:defRPr>
            </a:lvl1pPr>
            <a:lvl2pPr marL="503971" indent="0">
              <a:buNone/>
              <a:defRPr sz="800">
                <a:solidFill>
                  <a:schemeClr val="accent3"/>
                </a:solidFill>
              </a:defRPr>
            </a:lvl2pPr>
            <a:lvl3pPr marL="1007943" indent="0">
              <a:buNone/>
              <a:defRPr sz="800">
                <a:solidFill>
                  <a:schemeClr val="accent3"/>
                </a:solidFill>
              </a:defRPr>
            </a:lvl3pPr>
            <a:lvl4pPr marL="1511914" indent="0">
              <a:buNone/>
              <a:defRPr sz="800">
                <a:solidFill>
                  <a:schemeClr val="accent3"/>
                </a:solidFill>
              </a:defRPr>
            </a:lvl4pPr>
            <a:lvl5pPr marL="2015886" indent="0">
              <a:buNone/>
              <a:defRPr sz="8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GB" dirty="0"/>
              <a:t>Click to edit text</a:t>
            </a:r>
          </a:p>
        </p:txBody>
      </p:sp>
      <p:sp>
        <p:nvSpPr>
          <p:cNvPr id="66" name="Text Placeholder 55">
            <a:extLst>
              <a:ext uri="{FF2B5EF4-FFF2-40B4-BE49-F238E27FC236}">
                <a16:creationId xmlns:a16="http://schemas.microsoft.com/office/drawing/2014/main" id="{67A9B8C9-867F-5D4C-BCB3-110CB9EADDC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34986" y="5865405"/>
            <a:ext cx="1922463" cy="682626"/>
          </a:xfrm>
          <a:prstGeom prst="rect">
            <a:avLst/>
          </a:prstGeom>
        </p:spPr>
        <p:txBody>
          <a:bodyPr lIns="72000" tIns="72000" rIns="72000" bIns="72000" anchor="ctr">
            <a:normAutofit/>
          </a:bodyPr>
          <a:lstStyle>
            <a:lvl1pPr marL="0" indent="0">
              <a:spcBef>
                <a:spcPts val="0"/>
              </a:spcBef>
              <a:spcAft>
                <a:spcPts val="300"/>
              </a:spcAft>
              <a:buNone/>
              <a:defRPr sz="800">
                <a:solidFill>
                  <a:schemeClr val="accent3"/>
                </a:solidFill>
                <a:latin typeface="DIN Light" pitchFamily="50" charset="0"/>
              </a:defRPr>
            </a:lvl1pPr>
            <a:lvl2pPr marL="503971" indent="0">
              <a:buNone/>
              <a:defRPr sz="800">
                <a:solidFill>
                  <a:schemeClr val="accent3"/>
                </a:solidFill>
              </a:defRPr>
            </a:lvl2pPr>
            <a:lvl3pPr marL="1007943" indent="0">
              <a:buNone/>
              <a:defRPr sz="800">
                <a:solidFill>
                  <a:schemeClr val="accent3"/>
                </a:solidFill>
              </a:defRPr>
            </a:lvl3pPr>
            <a:lvl4pPr marL="1511914" indent="0">
              <a:buNone/>
              <a:defRPr sz="800">
                <a:solidFill>
                  <a:schemeClr val="accent3"/>
                </a:solidFill>
              </a:defRPr>
            </a:lvl4pPr>
            <a:lvl5pPr marL="2015886" indent="0">
              <a:buNone/>
              <a:defRPr sz="8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GB" dirty="0"/>
              <a:t>Click to edit text</a:t>
            </a:r>
          </a:p>
        </p:txBody>
      </p:sp>
      <p:sp>
        <p:nvSpPr>
          <p:cNvPr id="67" name="Text Placeholder 55">
            <a:extLst>
              <a:ext uri="{FF2B5EF4-FFF2-40B4-BE49-F238E27FC236}">
                <a16:creationId xmlns:a16="http://schemas.microsoft.com/office/drawing/2014/main" id="{01F75184-A7A2-C844-AB1B-2C4D4A34C7C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457449" y="3127374"/>
            <a:ext cx="1922463" cy="682626"/>
          </a:xfrm>
          <a:prstGeom prst="rect">
            <a:avLst/>
          </a:prstGeom>
        </p:spPr>
        <p:txBody>
          <a:bodyPr lIns="72000" tIns="72000" rIns="72000" bIns="72000" anchor="ctr">
            <a:normAutofit/>
          </a:bodyPr>
          <a:lstStyle>
            <a:lvl1pPr marL="0" indent="0">
              <a:spcBef>
                <a:spcPts val="0"/>
              </a:spcBef>
              <a:spcAft>
                <a:spcPts val="300"/>
              </a:spcAft>
              <a:buNone/>
              <a:defRPr sz="800">
                <a:solidFill>
                  <a:schemeClr val="accent3"/>
                </a:solidFill>
                <a:latin typeface="DIN Light" pitchFamily="50" charset="0"/>
              </a:defRPr>
            </a:lvl1pPr>
            <a:lvl2pPr marL="503971" indent="0">
              <a:buNone/>
              <a:defRPr sz="800">
                <a:solidFill>
                  <a:schemeClr val="accent3"/>
                </a:solidFill>
              </a:defRPr>
            </a:lvl2pPr>
            <a:lvl3pPr marL="1007943" indent="0">
              <a:buNone/>
              <a:defRPr sz="800">
                <a:solidFill>
                  <a:schemeClr val="accent3"/>
                </a:solidFill>
              </a:defRPr>
            </a:lvl3pPr>
            <a:lvl4pPr marL="1511914" indent="0">
              <a:buNone/>
              <a:defRPr sz="800">
                <a:solidFill>
                  <a:schemeClr val="accent3"/>
                </a:solidFill>
              </a:defRPr>
            </a:lvl4pPr>
            <a:lvl5pPr marL="2015886" indent="0">
              <a:buNone/>
              <a:defRPr sz="8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GB" dirty="0"/>
              <a:t>Click to edit text</a:t>
            </a:r>
          </a:p>
        </p:txBody>
      </p:sp>
      <p:sp>
        <p:nvSpPr>
          <p:cNvPr id="68" name="Text Placeholder 55">
            <a:extLst>
              <a:ext uri="{FF2B5EF4-FFF2-40B4-BE49-F238E27FC236}">
                <a16:creationId xmlns:a16="http://schemas.microsoft.com/office/drawing/2014/main" id="{7ABD2DE6-CB1B-C945-B868-560CA56A1DE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457449" y="3810000"/>
            <a:ext cx="1922463" cy="682626"/>
          </a:xfrm>
          <a:prstGeom prst="rect">
            <a:avLst/>
          </a:prstGeom>
        </p:spPr>
        <p:txBody>
          <a:bodyPr lIns="72000" tIns="72000" rIns="72000" bIns="72000" anchor="ctr">
            <a:normAutofit/>
          </a:bodyPr>
          <a:lstStyle>
            <a:lvl1pPr marL="0" indent="0">
              <a:spcBef>
                <a:spcPts val="0"/>
              </a:spcBef>
              <a:spcAft>
                <a:spcPts val="300"/>
              </a:spcAft>
              <a:buNone/>
              <a:defRPr sz="800">
                <a:solidFill>
                  <a:schemeClr val="accent3"/>
                </a:solidFill>
                <a:latin typeface="DIN Light" pitchFamily="50" charset="0"/>
              </a:defRPr>
            </a:lvl1pPr>
            <a:lvl2pPr marL="503971" indent="0">
              <a:buNone/>
              <a:defRPr sz="800">
                <a:solidFill>
                  <a:schemeClr val="accent3"/>
                </a:solidFill>
              </a:defRPr>
            </a:lvl2pPr>
            <a:lvl3pPr marL="1007943" indent="0">
              <a:buNone/>
              <a:defRPr sz="800">
                <a:solidFill>
                  <a:schemeClr val="accent3"/>
                </a:solidFill>
              </a:defRPr>
            </a:lvl3pPr>
            <a:lvl4pPr marL="1511914" indent="0">
              <a:buNone/>
              <a:defRPr sz="800">
                <a:solidFill>
                  <a:schemeClr val="accent3"/>
                </a:solidFill>
              </a:defRPr>
            </a:lvl4pPr>
            <a:lvl5pPr marL="2015886" indent="0">
              <a:buNone/>
              <a:defRPr sz="8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GB" dirty="0"/>
              <a:t>Click to edit text</a:t>
            </a:r>
          </a:p>
        </p:txBody>
      </p:sp>
      <p:sp>
        <p:nvSpPr>
          <p:cNvPr id="69" name="Text Placeholder 55">
            <a:extLst>
              <a:ext uri="{FF2B5EF4-FFF2-40B4-BE49-F238E27FC236}">
                <a16:creationId xmlns:a16="http://schemas.microsoft.com/office/drawing/2014/main" id="{FA80ADFF-EA77-944A-8BA4-C1A41F5662F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457449" y="4490760"/>
            <a:ext cx="1922463" cy="682626"/>
          </a:xfrm>
          <a:prstGeom prst="rect">
            <a:avLst/>
          </a:prstGeom>
        </p:spPr>
        <p:txBody>
          <a:bodyPr lIns="72000" tIns="72000" rIns="72000" bIns="72000" anchor="ctr">
            <a:normAutofit/>
          </a:bodyPr>
          <a:lstStyle>
            <a:lvl1pPr marL="0" indent="0">
              <a:spcBef>
                <a:spcPts val="0"/>
              </a:spcBef>
              <a:spcAft>
                <a:spcPts val="300"/>
              </a:spcAft>
              <a:buNone/>
              <a:defRPr sz="800">
                <a:solidFill>
                  <a:schemeClr val="accent3"/>
                </a:solidFill>
                <a:latin typeface="DIN Light" pitchFamily="50" charset="0"/>
              </a:defRPr>
            </a:lvl1pPr>
            <a:lvl2pPr marL="503971" indent="0">
              <a:buNone/>
              <a:defRPr sz="800">
                <a:solidFill>
                  <a:schemeClr val="accent3"/>
                </a:solidFill>
              </a:defRPr>
            </a:lvl2pPr>
            <a:lvl3pPr marL="1007943" indent="0">
              <a:buNone/>
              <a:defRPr sz="800">
                <a:solidFill>
                  <a:schemeClr val="accent3"/>
                </a:solidFill>
              </a:defRPr>
            </a:lvl3pPr>
            <a:lvl4pPr marL="1511914" indent="0">
              <a:buNone/>
              <a:defRPr sz="800">
                <a:solidFill>
                  <a:schemeClr val="accent3"/>
                </a:solidFill>
              </a:defRPr>
            </a:lvl4pPr>
            <a:lvl5pPr marL="2015886" indent="0">
              <a:buNone/>
              <a:defRPr sz="8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GB" dirty="0"/>
              <a:t>Click to edit text</a:t>
            </a:r>
          </a:p>
        </p:txBody>
      </p:sp>
      <p:sp>
        <p:nvSpPr>
          <p:cNvPr id="70" name="Text Placeholder 55">
            <a:extLst>
              <a:ext uri="{FF2B5EF4-FFF2-40B4-BE49-F238E27FC236}">
                <a16:creationId xmlns:a16="http://schemas.microsoft.com/office/drawing/2014/main" id="{64628546-CBF0-504A-9D15-3D196FB1EBA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457449" y="5178135"/>
            <a:ext cx="1922463" cy="682626"/>
          </a:xfrm>
          <a:prstGeom prst="rect">
            <a:avLst/>
          </a:prstGeom>
        </p:spPr>
        <p:txBody>
          <a:bodyPr lIns="72000" tIns="72000" rIns="72000" bIns="72000" anchor="ctr">
            <a:normAutofit/>
          </a:bodyPr>
          <a:lstStyle>
            <a:lvl1pPr marL="0" indent="0">
              <a:spcBef>
                <a:spcPts val="0"/>
              </a:spcBef>
              <a:spcAft>
                <a:spcPts val="300"/>
              </a:spcAft>
              <a:buNone/>
              <a:defRPr sz="800">
                <a:solidFill>
                  <a:schemeClr val="accent3"/>
                </a:solidFill>
                <a:latin typeface="DIN Light" pitchFamily="50" charset="0"/>
              </a:defRPr>
            </a:lvl1pPr>
            <a:lvl2pPr marL="503971" indent="0">
              <a:buNone/>
              <a:defRPr sz="800">
                <a:solidFill>
                  <a:schemeClr val="accent3"/>
                </a:solidFill>
              </a:defRPr>
            </a:lvl2pPr>
            <a:lvl3pPr marL="1007943" indent="0">
              <a:buNone/>
              <a:defRPr sz="800">
                <a:solidFill>
                  <a:schemeClr val="accent3"/>
                </a:solidFill>
              </a:defRPr>
            </a:lvl3pPr>
            <a:lvl4pPr marL="1511914" indent="0">
              <a:buNone/>
              <a:defRPr sz="800">
                <a:solidFill>
                  <a:schemeClr val="accent3"/>
                </a:solidFill>
              </a:defRPr>
            </a:lvl4pPr>
            <a:lvl5pPr marL="2015886" indent="0">
              <a:buNone/>
              <a:defRPr sz="8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GB" dirty="0"/>
              <a:t>Click to edit text</a:t>
            </a:r>
          </a:p>
        </p:txBody>
      </p:sp>
      <p:sp>
        <p:nvSpPr>
          <p:cNvPr id="71" name="Text Placeholder 55">
            <a:extLst>
              <a:ext uri="{FF2B5EF4-FFF2-40B4-BE49-F238E27FC236}">
                <a16:creationId xmlns:a16="http://schemas.microsoft.com/office/drawing/2014/main" id="{B58EF443-475D-974F-9B51-62B0A86DB86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457449" y="5865405"/>
            <a:ext cx="1922463" cy="682626"/>
          </a:xfrm>
          <a:prstGeom prst="rect">
            <a:avLst/>
          </a:prstGeom>
        </p:spPr>
        <p:txBody>
          <a:bodyPr lIns="72000" tIns="72000" rIns="72000" bIns="72000" anchor="ctr">
            <a:normAutofit/>
          </a:bodyPr>
          <a:lstStyle>
            <a:lvl1pPr marL="0" indent="0">
              <a:spcBef>
                <a:spcPts val="0"/>
              </a:spcBef>
              <a:spcAft>
                <a:spcPts val="300"/>
              </a:spcAft>
              <a:buNone/>
              <a:defRPr sz="800">
                <a:solidFill>
                  <a:schemeClr val="accent3"/>
                </a:solidFill>
                <a:latin typeface="DIN Light" pitchFamily="50" charset="0"/>
              </a:defRPr>
            </a:lvl1pPr>
            <a:lvl2pPr marL="503971" indent="0">
              <a:buNone/>
              <a:defRPr sz="800">
                <a:solidFill>
                  <a:schemeClr val="accent3"/>
                </a:solidFill>
              </a:defRPr>
            </a:lvl2pPr>
            <a:lvl3pPr marL="1007943" indent="0">
              <a:buNone/>
              <a:defRPr sz="800">
                <a:solidFill>
                  <a:schemeClr val="accent3"/>
                </a:solidFill>
              </a:defRPr>
            </a:lvl3pPr>
            <a:lvl4pPr marL="1511914" indent="0">
              <a:buNone/>
              <a:defRPr sz="800">
                <a:solidFill>
                  <a:schemeClr val="accent3"/>
                </a:solidFill>
              </a:defRPr>
            </a:lvl4pPr>
            <a:lvl5pPr marL="2015886" indent="0">
              <a:buNone/>
              <a:defRPr sz="8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GB" dirty="0"/>
              <a:t>Click to edit text</a:t>
            </a:r>
          </a:p>
        </p:txBody>
      </p:sp>
      <p:sp>
        <p:nvSpPr>
          <p:cNvPr id="72" name="Text Placeholder 55">
            <a:extLst>
              <a:ext uri="{FF2B5EF4-FFF2-40B4-BE49-F238E27FC236}">
                <a16:creationId xmlns:a16="http://schemas.microsoft.com/office/drawing/2014/main" id="{3AC7E313-A133-9A48-8D79-12A44A0F2EC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383085" y="3127374"/>
            <a:ext cx="1922463" cy="682626"/>
          </a:xfrm>
          <a:prstGeom prst="rect">
            <a:avLst/>
          </a:prstGeom>
        </p:spPr>
        <p:txBody>
          <a:bodyPr lIns="72000" tIns="72000" rIns="72000" bIns="72000" anchor="ctr">
            <a:normAutofit/>
          </a:bodyPr>
          <a:lstStyle>
            <a:lvl1pPr marL="0" indent="0">
              <a:spcBef>
                <a:spcPts val="0"/>
              </a:spcBef>
              <a:spcAft>
                <a:spcPts val="300"/>
              </a:spcAft>
              <a:buNone/>
              <a:defRPr sz="800">
                <a:solidFill>
                  <a:schemeClr val="accent3"/>
                </a:solidFill>
                <a:latin typeface="DIN Light" pitchFamily="50" charset="0"/>
              </a:defRPr>
            </a:lvl1pPr>
            <a:lvl2pPr marL="503971" indent="0">
              <a:buNone/>
              <a:defRPr sz="800">
                <a:solidFill>
                  <a:schemeClr val="accent3"/>
                </a:solidFill>
              </a:defRPr>
            </a:lvl2pPr>
            <a:lvl3pPr marL="1007943" indent="0">
              <a:buNone/>
              <a:defRPr sz="800">
                <a:solidFill>
                  <a:schemeClr val="accent3"/>
                </a:solidFill>
              </a:defRPr>
            </a:lvl3pPr>
            <a:lvl4pPr marL="1511914" indent="0">
              <a:buNone/>
              <a:defRPr sz="800">
                <a:solidFill>
                  <a:schemeClr val="accent3"/>
                </a:solidFill>
              </a:defRPr>
            </a:lvl4pPr>
            <a:lvl5pPr marL="2015886" indent="0">
              <a:buNone/>
              <a:defRPr sz="8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GB" dirty="0"/>
              <a:t>Click to edit text</a:t>
            </a:r>
          </a:p>
        </p:txBody>
      </p:sp>
      <p:sp>
        <p:nvSpPr>
          <p:cNvPr id="73" name="Text Placeholder 55">
            <a:extLst>
              <a:ext uri="{FF2B5EF4-FFF2-40B4-BE49-F238E27FC236}">
                <a16:creationId xmlns:a16="http://schemas.microsoft.com/office/drawing/2014/main" id="{607028BA-56EC-E141-BED9-B710D52F1BB1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383085" y="3810000"/>
            <a:ext cx="1922463" cy="682626"/>
          </a:xfrm>
          <a:prstGeom prst="rect">
            <a:avLst/>
          </a:prstGeom>
        </p:spPr>
        <p:txBody>
          <a:bodyPr lIns="72000" tIns="72000" rIns="72000" bIns="72000" anchor="ctr">
            <a:normAutofit/>
          </a:bodyPr>
          <a:lstStyle>
            <a:lvl1pPr marL="0" indent="0">
              <a:spcBef>
                <a:spcPts val="0"/>
              </a:spcBef>
              <a:spcAft>
                <a:spcPts val="300"/>
              </a:spcAft>
              <a:buNone/>
              <a:defRPr sz="800">
                <a:solidFill>
                  <a:schemeClr val="accent3"/>
                </a:solidFill>
                <a:latin typeface="DIN Light" pitchFamily="50" charset="0"/>
              </a:defRPr>
            </a:lvl1pPr>
            <a:lvl2pPr marL="503971" indent="0">
              <a:buNone/>
              <a:defRPr sz="800">
                <a:solidFill>
                  <a:schemeClr val="accent3"/>
                </a:solidFill>
              </a:defRPr>
            </a:lvl2pPr>
            <a:lvl3pPr marL="1007943" indent="0">
              <a:buNone/>
              <a:defRPr sz="800">
                <a:solidFill>
                  <a:schemeClr val="accent3"/>
                </a:solidFill>
              </a:defRPr>
            </a:lvl3pPr>
            <a:lvl4pPr marL="1511914" indent="0">
              <a:buNone/>
              <a:defRPr sz="800">
                <a:solidFill>
                  <a:schemeClr val="accent3"/>
                </a:solidFill>
              </a:defRPr>
            </a:lvl4pPr>
            <a:lvl5pPr marL="2015886" indent="0">
              <a:buNone/>
              <a:defRPr sz="8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GB" dirty="0"/>
              <a:t>Click to edit text</a:t>
            </a:r>
          </a:p>
        </p:txBody>
      </p:sp>
      <p:sp>
        <p:nvSpPr>
          <p:cNvPr id="74" name="Text Placeholder 55">
            <a:extLst>
              <a:ext uri="{FF2B5EF4-FFF2-40B4-BE49-F238E27FC236}">
                <a16:creationId xmlns:a16="http://schemas.microsoft.com/office/drawing/2014/main" id="{E42DF7CC-A27A-F940-9AA0-2824027051A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383085" y="4490760"/>
            <a:ext cx="1922463" cy="682626"/>
          </a:xfrm>
          <a:prstGeom prst="rect">
            <a:avLst/>
          </a:prstGeom>
        </p:spPr>
        <p:txBody>
          <a:bodyPr lIns="72000" tIns="72000" rIns="72000" bIns="72000" anchor="ctr">
            <a:normAutofit/>
          </a:bodyPr>
          <a:lstStyle>
            <a:lvl1pPr marL="0" indent="0">
              <a:spcBef>
                <a:spcPts val="0"/>
              </a:spcBef>
              <a:spcAft>
                <a:spcPts val="300"/>
              </a:spcAft>
              <a:buNone/>
              <a:defRPr sz="800">
                <a:solidFill>
                  <a:schemeClr val="accent3"/>
                </a:solidFill>
                <a:latin typeface="DIN Light" pitchFamily="50" charset="0"/>
              </a:defRPr>
            </a:lvl1pPr>
            <a:lvl2pPr marL="503971" indent="0">
              <a:buNone/>
              <a:defRPr sz="800">
                <a:solidFill>
                  <a:schemeClr val="accent3"/>
                </a:solidFill>
              </a:defRPr>
            </a:lvl2pPr>
            <a:lvl3pPr marL="1007943" indent="0">
              <a:buNone/>
              <a:defRPr sz="800">
                <a:solidFill>
                  <a:schemeClr val="accent3"/>
                </a:solidFill>
              </a:defRPr>
            </a:lvl3pPr>
            <a:lvl4pPr marL="1511914" indent="0">
              <a:buNone/>
              <a:defRPr sz="800">
                <a:solidFill>
                  <a:schemeClr val="accent3"/>
                </a:solidFill>
              </a:defRPr>
            </a:lvl4pPr>
            <a:lvl5pPr marL="2015886" indent="0">
              <a:buNone/>
              <a:defRPr sz="8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GB" dirty="0"/>
              <a:t>Click to edit text</a:t>
            </a:r>
          </a:p>
        </p:txBody>
      </p:sp>
      <p:sp>
        <p:nvSpPr>
          <p:cNvPr id="75" name="Text Placeholder 55">
            <a:extLst>
              <a:ext uri="{FF2B5EF4-FFF2-40B4-BE49-F238E27FC236}">
                <a16:creationId xmlns:a16="http://schemas.microsoft.com/office/drawing/2014/main" id="{9819744A-F3CB-4C48-84EE-91EEB68D7C07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383085" y="5178135"/>
            <a:ext cx="1922463" cy="682626"/>
          </a:xfrm>
          <a:prstGeom prst="rect">
            <a:avLst/>
          </a:prstGeom>
        </p:spPr>
        <p:txBody>
          <a:bodyPr lIns="72000" tIns="72000" rIns="72000" bIns="72000" anchor="ctr">
            <a:normAutofit/>
          </a:bodyPr>
          <a:lstStyle>
            <a:lvl1pPr marL="0" indent="0">
              <a:spcBef>
                <a:spcPts val="0"/>
              </a:spcBef>
              <a:spcAft>
                <a:spcPts val="300"/>
              </a:spcAft>
              <a:buNone/>
              <a:defRPr sz="800">
                <a:solidFill>
                  <a:schemeClr val="accent3"/>
                </a:solidFill>
                <a:latin typeface="DIN Light" pitchFamily="50" charset="0"/>
              </a:defRPr>
            </a:lvl1pPr>
            <a:lvl2pPr marL="503971" indent="0">
              <a:buNone/>
              <a:defRPr sz="800">
                <a:solidFill>
                  <a:schemeClr val="accent3"/>
                </a:solidFill>
              </a:defRPr>
            </a:lvl2pPr>
            <a:lvl3pPr marL="1007943" indent="0">
              <a:buNone/>
              <a:defRPr sz="800">
                <a:solidFill>
                  <a:schemeClr val="accent3"/>
                </a:solidFill>
              </a:defRPr>
            </a:lvl3pPr>
            <a:lvl4pPr marL="1511914" indent="0">
              <a:buNone/>
              <a:defRPr sz="800">
                <a:solidFill>
                  <a:schemeClr val="accent3"/>
                </a:solidFill>
              </a:defRPr>
            </a:lvl4pPr>
            <a:lvl5pPr marL="2015886" indent="0">
              <a:buNone/>
              <a:defRPr sz="8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GB" dirty="0"/>
              <a:t>Click to edit text</a:t>
            </a:r>
          </a:p>
        </p:txBody>
      </p:sp>
      <p:sp>
        <p:nvSpPr>
          <p:cNvPr id="76" name="Text Placeholder 55">
            <a:extLst>
              <a:ext uri="{FF2B5EF4-FFF2-40B4-BE49-F238E27FC236}">
                <a16:creationId xmlns:a16="http://schemas.microsoft.com/office/drawing/2014/main" id="{11AB1CAA-70FA-1348-81B4-BB66F1207C83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383085" y="5865405"/>
            <a:ext cx="1922463" cy="682626"/>
          </a:xfrm>
          <a:prstGeom prst="rect">
            <a:avLst/>
          </a:prstGeom>
        </p:spPr>
        <p:txBody>
          <a:bodyPr lIns="72000" tIns="72000" rIns="72000" bIns="72000" anchor="ctr">
            <a:normAutofit/>
          </a:bodyPr>
          <a:lstStyle>
            <a:lvl1pPr marL="0" indent="0">
              <a:spcBef>
                <a:spcPts val="0"/>
              </a:spcBef>
              <a:spcAft>
                <a:spcPts val="300"/>
              </a:spcAft>
              <a:buNone/>
              <a:defRPr sz="800">
                <a:solidFill>
                  <a:schemeClr val="accent3"/>
                </a:solidFill>
                <a:latin typeface="DIN Light" pitchFamily="50" charset="0"/>
              </a:defRPr>
            </a:lvl1pPr>
            <a:lvl2pPr marL="503971" indent="0">
              <a:buNone/>
              <a:defRPr sz="800">
                <a:solidFill>
                  <a:schemeClr val="accent3"/>
                </a:solidFill>
              </a:defRPr>
            </a:lvl2pPr>
            <a:lvl3pPr marL="1007943" indent="0">
              <a:buNone/>
              <a:defRPr sz="800">
                <a:solidFill>
                  <a:schemeClr val="accent3"/>
                </a:solidFill>
              </a:defRPr>
            </a:lvl3pPr>
            <a:lvl4pPr marL="1511914" indent="0">
              <a:buNone/>
              <a:defRPr sz="800">
                <a:solidFill>
                  <a:schemeClr val="accent3"/>
                </a:solidFill>
              </a:defRPr>
            </a:lvl4pPr>
            <a:lvl5pPr marL="2015886" indent="0">
              <a:buNone/>
              <a:defRPr sz="8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GB" dirty="0"/>
              <a:t>Click to edit text</a:t>
            </a:r>
          </a:p>
        </p:txBody>
      </p:sp>
      <p:sp>
        <p:nvSpPr>
          <p:cNvPr id="77" name="Text Placeholder 55">
            <a:extLst>
              <a:ext uri="{FF2B5EF4-FFF2-40B4-BE49-F238E27FC236}">
                <a16:creationId xmlns:a16="http://schemas.microsoft.com/office/drawing/2014/main" id="{CA0DDE79-42F4-2547-AB6E-47A03377FD35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307134" y="3127374"/>
            <a:ext cx="1922463" cy="682626"/>
          </a:xfrm>
          <a:prstGeom prst="rect">
            <a:avLst/>
          </a:prstGeom>
        </p:spPr>
        <p:txBody>
          <a:bodyPr lIns="72000" tIns="72000" rIns="72000" bIns="72000" anchor="ctr">
            <a:normAutofit/>
          </a:bodyPr>
          <a:lstStyle>
            <a:lvl1pPr marL="0" indent="0">
              <a:spcBef>
                <a:spcPts val="0"/>
              </a:spcBef>
              <a:spcAft>
                <a:spcPts val="300"/>
              </a:spcAft>
              <a:buNone/>
              <a:defRPr sz="800">
                <a:solidFill>
                  <a:schemeClr val="accent3"/>
                </a:solidFill>
                <a:latin typeface="DIN Light" pitchFamily="50" charset="0"/>
              </a:defRPr>
            </a:lvl1pPr>
            <a:lvl2pPr marL="503971" indent="0">
              <a:buNone/>
              <a:defRPr sz="800">
                <a:solidFill>
                  <a:schemeClr val="accent3"/>
                </a:solidFill>
              </a:defRPr>
            </a:lvl2pPr>
            <a:lvl3pPr marL="1007943" indent="0">
              <a:buNone/>
              <a:defRPr sz="800">
                <a:solidFill>
                  <a:schemeClr val="accent3"/>
                </a:solidFill>
              </a:defRPr>
            </a:lvl3pPr>
            <a:lvl4pPr marL="1511914" indent="0">
              <a:buNone/>
              <a:defRPr sz="800">
                <a:solidFill>
                  <a:schemeClr val="accent3"/>
                </a:solidFill>
              </a:defRPr>
            </a:lvl4pPr>
            <a:lvl5pPr marL="2015886" indent="0">
              <a:buNone/>
              <a:defRPr sz="8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GB" dirty="0"/>
              <a:t>Click to edit text</a:t>
            </a:r>
          </a:p>
        </p:txBody>
      </p:sp>
      <p:sp>
        <p:nvSpPr>
          <p:cNvPr id="78" name="Text Placeholder 55">
            <a:extLst>
              <a:ext uri="{FF2B5EF4-FFF2-40B4-BE49-F238E27FC236}">
                <a16:creationId xmlns:a16="http://schemas.microsoft.com/office/drawing/2014/main" id="{B65D2AEA-7A5E-E241-9E6E-EC5A9CBF7CF3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307134" y="3810000"/>
            <a:ext cx="1922463" cy="682626"/>
          </a:xfrm>
          <a:prstGeom prst="rect">
            <a:avLst/>
          </a:prstGeom>
        </p:spPr>
        <p:txBody>
          <a:bodyPr lIns="72000" tIns="72000" rIns="72000" bIns="72000" anchor="ctr">
            <a:normAutofit/>
          </a:bodyPr>
          <a:lstStyle>
            <a:lvl1pPr marL="0" indent="0">
              <a:spcBef>
                <a:spcPts val="0"/>
              </a:spcBef>
              <a:spcAft>
                <a:spcPts val="300"/>
              </a:spcAft>
              <a:buNone/>
              <a:defRPr sz="800">
                <a:solidFill>
                  <a:schemeClr val="accent3"/>
                </a:solidFill>
                <a:latin typeface="DIN Light" pitchFamily="50" charset="0"/>
              </a:defRPr>
            </a:lvl1pPr>
            <a:lvl2pPr marL="503971" indent="0">
              <a:buNone/>
              <a:defRPr sz="800">
                <a:solidFill>
                  <a:schemeClr val="accent3"/>
                </a:solidFill>
              </a:defRPr>
            </a:lvl2pPr>
            <a:lvl3pPr marL="1007943" indent="0">
              <a:buNone/>
              <a:defRPr sz="800">
                <a:solidFill>
                  <a:schemeClr val="accent3"/>
                </a:solidFill>
              </a:defRPr>
            </a:lvl3pPr>
            <a:lvl4pPr marL="1511914" indent="0">
              <a:buNone/>
              <a:defRPr sz="800">
                <a:solidFill>
                  <a:schemeClr val="accent3"/>
                </a:solidFill>
              </a:defRPr>
            </a:lvl4pPr>
            <a:lvl5pPr marL="2015886" indent="0">
              <a:buNone/>
              <a:defRPr sz="8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GB" dirty="0"/>
              <a:t>Click to edit text</a:t>
            </a:r>
          </a:p>
        </p:txBody>
      </p:sp>
      <p:sp>
        <p:nvSpPr>
          <p:cNvPr id="79" name="Text Placeholder 55">
            <a:extLst>
              <a:ext uri="{FF2B5EF4-FFF2-40B4-BE49-F238E27FC236}">
                <a16:creationId xmlns:a16="http://schemas.microsoft.com/office/drawing/2014/main" id="{947CF314-DCD8-2740-A185-7C0CDDB2DCDE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307134" y="4490760"/>
            <a:ext cx="1922463" cy="682626"/>
          </a:xfrm>
          <a:prstGeom prst="rect">
            <a:avLst/>
          </a:prstGeom>
        </p:spPr>
        <p:txBody>
          <a:bodyPr lIns="72000" tIns="72000" rIns="72000" bIns="72000" anchor="ctr">
            <a:normAutofit/>
          </a:bodyPr>
          <a:lstStyle>
            <a:lvl1pPr marL="0" indent="0">
              <a:spcBef>
                <a:spcPts val="0"/>
              </a:spcBef>
              <a:spcAft>
                <a:spcPts val="300"/>
              </a:spcAft>
              <a:buNone/>
              <a:defRPr sz="800">
                <a:solidFill>
                  <a:schemeClr val="accent3"/>
                </a:solidFill>
                <a:latin typeface="DIN Light" pitchFamily="50" charset="0"/>
              </a:defRPr>
            </a:lvl1pPr>
            <a:lvl2pPr marL="503971" indent="0">
              <a:buNone/>
              <a:defRPr sz="800">
                <a:solidFill>
                  <a:schemeClr val="accent3"/>
                </a:solidFill>
              </a:defRPr>
            </a:lvl2pPr>
            <a:lvl3pPr marL="1007943" indent="0">
              <a:buNone/>
              <a:defRPr sz="800">
                <a:solidFill>
                  <a:schemeClr val="accent3"/>
                </a:solidFill>
              </a:defRPr>
            </a:lvl3pPr>
            <a:lvl4pPr marL="1511914" indent="0">
              <a:buNone/>
              <a:defRPr sz="800">
                <a:solidFill>
                  <a:schemeClr val="accent3"/>
                </a:solidFill>
              </a:defRPr>
            </a:lvl4pPr>
            <a:lvl5pPr marL="2015886" indent="0">
              <a:buNone/>
              <a:defRPr sz="8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GB" dirty="0"/>
              <a:t>Click to edit text</a:t>
            </a:r>
          </a:p>
        </p:txBody>
      </p:sp>
      <p:sp>
        <p:nvSpPr>
          <p:cNvPr id="80" name="Text Placeholder 55">
            <a:extLst>
              <a:ext uri="{FF2B5EF4-FFF2-40B4-BE49-F238E27FC236}">
                <a16:creationId xmlns:a16="http://schemas.microsoft.com/office/drawing/2014/main" id="{D4DBD634-3476-E04A-8DDD-8634D93C3703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307134" y="5178135"/>
            <a:ext cx="1922463" cy="682626"/>
          </a:xfrm>
          <a:prstGeom prst="rect">
            <a:avLst/>
          </a:prstGeom>
        </p:spPr>
        <p:txBody>
          <a:bodyPr lIns="72000" tIns="72000" rIns="72000" bIns="72000" anchor="ctr">
            <a:normAutofit/>
          </a:bodyPr>
          <a:lstStyle>
            <a:lvl1pPr marL="0" indent="0">
              <a:spcBef>
                <a:spcPts val="0"/>
              </a:spcBef>
              <a:spcAft>
                <a:spcPts val="300"/>
              </a:spcAft>
              <a:buNone/>
              <a:defRPr sz="800">
                <a:solidFill>
                  <a:schemeClr val="accent3"/>
                </a:solidFill>
                <a:latin typeface="DIN Light" pitchFamily="50" charset="0"/>
              </a:defRPr>
            </a:lvl1pPr>
            <a:lvl2pPr marL="503971" indent="0">
              <a:buNone/>
              <a:defRPr sz="800">
                <a:solidFill>
                  <a:schemeClr val="accent3"/>
                </a:solidFill>
              </a:defRPr>
            </a:lvl2pPr>
            <a:lvl3pPr marL="1007943" indent="0">
              <a:buNone/>
              <a:defRPr sz="800">
                <a:solidFill>
                  <a:schemeClr val="accent3"/>
                </a:solidFill>
              </a:defRPr>
            </a:lvl3pPr>
            <a:lvl4pPr marL="1511914" indent="0">
              <a:buNone/>
              <a:defRPr sz="800">
                <a:solidFill>
                  <a:schemeClr val="accent3"/>
                </a:solidFill>
              </a:defRPr>
            </a:lvl4pPr>
            <a:lvl5pPr marL="2015886" indent="0">
              <a:buNone/>
              <a:defRPr sz="8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GB" dirty="0"/>
              <a:t>Click to edit text</a:t>
            </a:r>
          </a:p>
        </p:txBody>
      </p:sp>
      <p:sp>
        <p:nvSpPr>
          <p:cNvPr id="81" name="Text Placeholder 55">
            <a:extLst>
              <a:ext uri="{FF2B5EF4-FFF2-40B4-BE49-F238E27FC236}">
                <a16:creationId xmlns:a16="http://schemas.microsoft.com/office/drawing/2014/main" id="{30D6A658-747A-DE41-BF44-64D29F3ECD85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307134" y="5865405"/>
            <a:ext cx="1922463" cy="682626"/>
          </a:xfrm>
          <a:prstGeom prst="rect">
            <a:avLst/>
          </a:prstGeom>
        </p:spPr>
        <p:txBody>
          <a:bodyPr lIns="72000" tIns="72000" rIns="72000" bIns="72000" anchor="ctr">
            <a:normAutofit/>
          </a:bodyPr>
          <a:lstStyle>
            <a:lvl1pPr marL="0" indent="0">
              <a:spcBef>
                <a:spcPts val="0"/>
              </a:spcBef>
              <a:spcAft>
                <a:spcPts val="300"/>
              </a:spcAft>
              <a:buNone/>
              <a:defRPr sz="800">
                <a:solidFill>
                  <a:schemeClr val="accent3"/>
                </a:solidFill>
                <a:latin typeface="DIN Light" pitchFamily="50" charset="0"/>
              </a:defRPr>
            </a:lvl1pPr>
            <a:lvl2pPr marL="503971" indent="0">
              <a:buNone/>
              <a:defRPr sz="800">
                <a:solidFill>
                  <a:schemeClr val="accent3"/>
                </a:solidFill>
              </a:defRPr>
            </a:lvl2pPr>
            <a:lvl3pPr marL="1007943" indent="0">
              <a:buNone/>
              <a:defRPr sz="800">
                <a:solidFill>
                  <a:schemeClr val="accent3"/>
                </a:solidFill>
              </a:defRPr>
            </a:lvl3pPr>
            <a:lvl4pPr marL="1511914" indent="0">
              <a:buNone/>
              <a:defRPr sz="800">
                <a:solidFill>
                  <a:schemeClr val="accent3"/>
                </a:solidFill>
              </a:defRPr>
            </a:lvl4pPr>
            <a:lvl5pPr marL="2015886" indent="0">
              <a:buNone/>
              <a:defRPr sz="8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GB" dirty="0"/>
              <a:t>Click to edit text</a:t>
            </a:r>
          </a:p>
        </p:txBody>
      </p:sp>
      <p:sp>
        <p:nvSpPr>
          <p:cNvPr id="82" name="Text Placeholder 55">
            <a:extLst>
              <a:ext uri="{FF2B5EF4-FFF2-40B4-BE49-F238E27FC236}">
                <a16:creationId xmlns:a16="http://schemas.microsoft.com/office/drawing/2014/main" id="{5CA5350E-A31F-1249-A03F-C8876B355D2D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231187" y="3127374"/>
            <a:ext cx="1922463" cy="682626"/>
          </a:xfrm>
          <a:prstGeom prst="rect">
            <a:avLst/>
          </a:prstGeom>
        </p:spPr>
        <p:txBody>
          <a:bodyPr lIns="72000" tIns="72000" rIns="72000" bIns="72000" anchor="ctr">
            <a:normAutofit/>
          </a:bodyPr>
          <a:lstStyle>
            <a:lvl1pPr marL="0" indent="0">
              <a:spcBef>
                <a:spcPts val="0"/>
              </a:spcBef>
              <a:spcAft>
                <a:spcPts val="300"/>
              </a:spcAft>
              <a:buNone/>
              <a:defRPr sz="800">
                <a:solidFill>
                  <a:schemeClr val="accent3"/>
                </a:solidFill>
                <a:latin typeface="DIN Light" pitchFamily="50" charset="0"/>
              </a:defRPr>
            </a:lvl1pPr>
            <a:lvl2pPr marL="503971" indent="0">
              <a:buNone/>
              <a:defRPr sz="800">
                <a:solidFill>
                  <a:schemeClr val="accent3"/>
                </a:solidFill>
              </a:defRPr>
            </a:lvl2pPr>
            <a:lvl3pPr marL="1007943" indent="0">
              <a:buNone/>
              <a:defRPr sz="800">
                <a:solidFill>
                  <a:schemeClr val="accent3"/>
                </a:solidFill>
              </a:defRPr>
            </a:lvl3pPr>
            <a:lvl4pPr marL="1511914" indent="0">
              <a:buNone/>
              <a:defRPr sz="800">
                <a:solidFill>
                  <a:schemeClr val="accent3"/>
                </a:solidFill>
              </a:defRPr>
            </a:lvl4pPr>
            <a:lvl5pPr marL="2015886" indent="0">
              <a:buNone/>
              <a:defRPr sz="8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GB" dirty="0"/>
              <a:t>Click to edit text</a:t>
            </a:r>
          </a:p>
        </p:txBody>
      </p:sp>
      <p:sp>
        <p:nvSpPr>
          <p:cNvPr id="83" name="Text Placeholder 55">
            <a:extLst>
              <a:ext uri="{FF2B5EF4-FFF2-40B4-BE49-F238E27FC236}">
                <a16:creationId xmlns:a16="http://schemas.microsoft.com/office/drawing/2014/main" id="{A74DF123-1A6E-0846-90D5-FDDDC37D8717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8231187" y="3810000"/>
            <a:ext cx="1922463" cy="682626"/>
          </a:xfrm>
          <a:prstGeom prst="rect">
            <a:avLst/>
          </a:prstGeom>
        </p:spPr>
        <p:txBody>
          <a:bodyPr lIns="72000" tIns="72000" rIns="72000" bIns="72000" anchor="ctr">
            <a:normAutofit/>
          </a:bodyPr>
          <a:lstStyle>
            <a:lvl1pPr marL="0" indent="0">
              <a:spcBef>
                <a:spcPts val="0"/>
              </a:spcBef>
              <a:spcAft>
                <a:spcPts val="300"/>
              </a:spcAft>
              <a:buNone/>
              <a:defRPr sz="800">
                <a:solidFill>
                  <a:schemeClr val="accent3"/>
                </a:solidFill>
                <a:latin typeface="DIN Light" pitchFamily="50" charset="0"/>
              </a:defRPr>
            </a:lvl1pPr>
            <a:lvl2pPr marL="503971" indent="0">
              <a:buNone/>
              <a:defRPr sz="800">
                <a:solidFill>
                  <a:schemeClr val="accent3"/>
                </a:solidFill>
              </a:defRPr>
            </a:lvl2pPr>
            <a:lvl3pPr marL="1007943" indent="0">
              <a:buNone/>
              <a:defRPr sz="800">
                <a:solidFill>
                  <a:schemeClr val="accent3"/>
                </a:solidFill>
              </a:defRPr>
            </a:lvl3pPr>
            <a:lvl4pPr marL="1511914" indent="0">
              <a:buNone/>
              <a:defRPr sz="800">
                <a:solidFill>
                  <a:schemeClr val="accent3"/>
                </a:solidFill>
              </a:defRPr>
            </a:lvl4pPr>
            <a:lvl5pPr marL="2015886" indent="0">
              <a:buNone/>
              <a:defRPr sz="8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GB" dirty="0"/>
              <a:t>Click to edit text</a:t>
            </a:r>
          </a:p>
        </p:txBody>
      </p:sp>
      <p:sp>
        <p:nvSpPr>
          <p:cNvPr id="84" name="Text Placeholder 55">
            <a:extLst>
              <a:ext uri="{FF2B5EF4-FFF2-40B4-BE49-F238E27FC236}">
                <a16:creationId xmlns:a16="http://schemas.microsoft.com/office/drawing/2014/main" id="{81ED0CD8-D567-464C-96B5-9178D0074944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8231187" y="4490760"/>
            <a:ext cx="1922463" cy="682626"/>
          </a:xfrm>
          <a:prstGeom prst="rect">
            <a:avLst/>
          </a:prstGeom>
        </p:spPr>
        <p:txBody>
          <a:bodyPr lIns="72000" tIns="72000" rIns="72000" bIns="72000" anchor="ctr">
            <a:normAutofit/>
          </a:bodyPr>
          <a:lstStyle>
            <a:lvl1pPr marL="0" indent="0">
              <a:spcBef>
                <a:spcPts val="0"/>
              </a:spcBef>
              <a:spcAft>
                <a:spcPts val="300"/>
              </a:spcAft>
              <a:buNone/>
              <a:defRPr sz="800">
                <a:solidFill>
                  <a:schemeClr val="accent3"/>
                </a:solidFill>
                <a:latin typeface="DIN Light" pitchFamily="50" charset="0"/>
              </a:defRPr>
            </a:lvl1pPr>
            <a:lvl2pPr marL="503971" indent="0">
              <a:buNone/>
              <a:defRPr sz="800">
                <a:solidFill>
                  <a:schemeClr val="accent3"/>
                </a:solidFill>
              </a:defRPr>
            </a:lvl2pPr>
            <a:lvl3pPr marL="1007943" indent="0">
              <a:buNone/>
              <a:defRPr sz="800">
                <a:solidFill>
                  <a:schemeClr val="accent3"/>
                </a:solidFill>
              </a:defRPr>
            </a:lvl3pPr>
            <a:lvl4pPr marL="1511914" indent="0">
              <a:buNone/>
              <a:defRPr sz="800">
                <a:solidFill>
                  <a:schemeClr val="accent3"/>
                </a:solidFill>
              </a:defRPr>
            </a:lvl4pPr>
            <a:lvl5pPr marL="2015886" indent="0">
              <a:buNone/>
              <a:defRPr sz="8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GB" dirty="0"/>
              <a:t>Click to edit text</a:t>
            </a:r>
          </a:p>
        </p:txBody>
      </p:sp>
      <p:sp>
        <p:nvSpPr>
          <p:cNvPr id="85" name="Text Placeholder 55">
            <a:extLst>
              <a:ext uri="{FF2B5EF4-FFF2-40B4-BE49-F238E27FC236}">
                <a16:creationId xmlns:a16="http://schemas.microsoft.com/office/drawing/2014/main" id="{CC247069-4CA9-7649-81EA-6DAD16B36DBD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8231187" y="5178135"/>
            <a:ext cx="1922463" cy="682626"/>
          </a:xfrm>
          <a:prstGeom prst="rect">
            <a:avLst/>
          </a:prstGeom>
        </p:spPr>
        <p:txBody>
          <a:bodyPr lIns="72000" tIns="72000" rIns="72000" bIns="72000" anchor="ctr">
            <a:normAutofit/>
          </a:bodyPr>
          <a:lstStyle>
            <a:lvl1pPr marL="0" indent="0">
              <a:spcBef>
                <a:spcPts val="0"/>
              </a:spcBef>
              <a:spcAft>
                <a:spcPts val="300"/>
              </a:spcAft>
              <a:buNone/>
              <a:defRPr sz="800">
                <a:solidFill>
                  <a:schemeClr val="accent3"/>
                </a:solidFill>
                <a:latin typeface="DIN Light" pitchFamily="50" charset="0"/>
              </a:defRPr>
            </a:lvl1pPr>
            <a:lvl2pPr marL="503971" indent="0">
              <a:buNone/>
              <a:defRPr sz="800">
                <a:solidFill>
                  <a:schemeClr val="accent3"/>
                </a:solidFill>
              </a:defRPr>
            </a:lvl2pPr>
            <a:lvl3pPr marL="1007943" indent="0">
              <a:buNone/>
              <a:defRPr sz="800">
                <a:solidFill>
                  <a:schemeClr val="accent3"/>
                </a:solidFill>
              </a:defRPr>
            </a:lvl3pPr>
            <a:lvl4pPr marL="1511914" indent="0">
              <a:buNone/>
              <a:defRPr sz="800">
                <a:solidFill>
                  <a:schemeClr val="accent3"/>
                </a:solidFill>
              </a:defRPr>
            </a:lvl4pPr>
            <a:lvl5pPr marL="2015886" indent="0">
              <a:buNone/>
              <a:defRPr sz="8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GB" dirty="0"/>
              <a:t>Click to edit text</a:t>
            </a:r>
          </a:p>
        </p:txBody>
      </p:sp>
      <p:sp>
        <p:nvSpPr>
          <p:cNvPr id="86" name="Text Placeholder 55">
            <a:extLst>
              <a:ext uri="{FF2B5EF4-FFF2-40B4-BE49-F238E27FC236}">
                <a16:creationId xmlns:a16="http://schemas.microsoft.com/office/drawing/2014/main" id="{9D5BB474-B5FD-F147-8C77-7F1CBA2D4784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8231187" y="5865405"/>
            <a:ext cx="1922463" cy="682626"/>
          </a:xfrm>
          <a:prstGeom prst="rect">
            <a:avLst/>
          </a:prstGeom>
        </p:spPr>
        <p:txBody>
          <a:bodyPr lIns="72000" tIns="72000" rIns="72000" bIns="72000" anchor="ctr">
            <a:normAutofit/>
          </a:bodyPr>
          <a:lstStyle>
            <a:lvl1pPr marL="0" indent="0">
              <a:spcBef>
                <a:spcPts val="0"/>
              </a:spcBef>
              <a:spcAft>
                <a:spcPts val="300"/>
              </a:spcAft>
              <a:buNone/>
              <a:defRPr sz="800">
                <a:solidFill>
                  <a:schemeClr val="accent3"/>
                </a:solidFill>
                <a:latin typeface="DIN Light" pitchFamily="50" charset="0"/>
              </a:defRPr>
            </a:lvl1pPr>
            <a:lvl2pPr marL="503971" indent="0">
              <a:buNone/>
              <a:defRPr sz="800">
                <a:solidFill>
                  <a:schemeClr val="accent3"/>
                </a:solidFill>
              </a:defRPr>
            </a:lvl2pPr>
            <a:lvl3pPr marL="1007943" indent="0">
              <a:buNone/>
              <a:defRPr sz="800">
                <a:solidFill>
                  <a:schemeClr val="accent3"/>
                </a:solidFill>
              </a:defRPr>
            </a:lvl3pPr>
            <a:lvl4pPr marL="1511914" indent="0">
              <a:buNone/>
              <a:defRPr sz="800">
                <a:solidFill>
                  <a:schemeClr val="accent3"/>
                </a:solidFill>
              </a:defRPr>
            </a:lvl4pPr>
            <a:lvl5pPr marL="2015886" indent="0">
              <a:buNone/>
              <a:defRPr sz="8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GB" dirty="0"/>
              <a:t>Click to edit text</a:t>
            </a:r>
          </a:p>
        </p:txBody>
      </p:sp>
    </p:spTree>
    <p:extLst>
      <p:ext uri="{BB962C8B-B14F-4D97-AF65-F5344CB8AC3E}">
        <p14:creationId xmlns:p14="http://schemas.microsoft.com/office/powerpoint/2010/main" val="18419008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422" userDrawn="1">
          <p15:clr>
            <a:srgbClr val="FBAE40"/>
          </p15:clr>
        </p15:guide>
        <p15:guide id="2" pos="337" userDrawn="1">
          <p15:clr>
            <a:srgbClr val="FBAE40"/>
          </p15:clr>
        </p15:guide>
        <p15:guide id="3" pos="6396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>
            <a:extLst>
              <a:ext uri="{FF2B5EF4-FFF2-40B4-BE49-F238E27FC236}">
                <a16:creationId xmlns:a16="http://schemas.microsoft.com/office/drawing/2014/main" id="{DCF53B7A-7618-4746-97E4-40E50F833089}"/>
              </a:ext>
            </a:extLst>
          </p:cNvPr>
          <p:cNvSpPr/>
          <p:nvPr/>
        </p:nvSpPr>
        <p:spPr>
          <a:xfrm>
            <a:off x="7832665" y="-1"/>
            <a:ext cx="721495" cy="539976"/>
          </a:xfrm>
          <a:custGeom>
            <a:avLst/>
            <a:gdLst>
              <a:gd name="connsiteX0" fmla="*/ 196887 w 721495"/>
              <a:gd name="connsiteY0" fmla="*/ 0 h 539976"/>
              <a:gd name="connsiteX1" fmla="*/ 0 w 721495"/>
              <a:gd name="connsiteY1" fmla="*/ 539977 h 539976"/>
              <a:gd name="connsiteX2" fmla="*/ 0 w 721495"/>
              <a:gd name="connsiteY2" fmla="*/ 539977 h 539976"/>
              <a:gd name="connsiteX3" fmla="*/ 524609 w 721495"/>
              <a:gd name="connsiteY3" fmla="*/ 539977 h 539976"/>
              <a:gd name="connsiteX4" fmla="*/ 721496 w 721495"/>
              <a:gd name="connsiteY4" fmla="*/ 0 h 5399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495" h="539976">
                <a:moveTo>
                  <a:pt x="196887" y="0"/>
                </a:moveTo>
                <a:lnTo>
                  <a:pt x="0" y="539977"/>
                </a:lnTo>
                <a:lnTo>
                  <a:pt x="0" y="539977"/>
                </a:lnTo>
                <a:lnTo>
                  <a:pt x="524609" y="539977"/>
                </a:lnTo>
                <a:lnTo>
                  <a:pt x="721496" y="0"/>
                </a:lnTo>
              </a:path>
            </a:pathLst>
          </a:custGeom>
          <a:solidFill>
            <a:srgbClr val="3FBFAD">
              <a:alpha val="50000"/>
            </a:srgbClr>
          </a:solidFill>
          <a:ln w="12692" cap="flat">
            <a:noFill/>
            <a:prstDash val="solid"/>
            <a:miter/>
          </a:ln>
        </p:spPr>
        <p:txBody>
          <a:bodyPr rtlCol="0" anchor="ctr"/>
          <a:lstStyle/>
          <a:p>
            <a:endParaRPr lang="en-GB" dirty="0">
              <a:latin typeface="DIN Light" pitchFamily="50" charset="0"/>
            </a:endParaRPr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C6CA25D8-4302-664E-A37B-38F0C2D27454}"/>
              </a:ext>
            </a:extLst>
          </p:cNvPr>
          <p:cNvSpPr/>
          <p:nvPr/>
        </p:nvSpPr>
        <p:spPr>
          <a:xfrm>
            <a:off x="8223752" y="-1"/>
            <a:ext cx="2468075" cy="863962"/>
          </a:xfrm>
          <a:custGeom>
            <a:avLst/>
            <a:gdLst>
              <a:gd name="connsiteX0" fmla="*/ 2468076 w 2468075"/>
              <a:gd name="connsiteY0" fmla="*/ 0 h 863962"/>
              <a:gd name="connsiteX1" fmla="*/ 313749 w 2468075"/>
              <a:gd name="connsiteY1" fmla="*/ 0 h 863962"/>
              <a:gd name="connsiteX2" fmla="*/ 0 w 2468075"/>
              <a:gd name="connsiteY2" fmla="*/ 863963 h 863962"/>
              <a:gd name="connsiteX3" fmla="*/ 2468076 w 2468075"/>
              <a:gd name="connsiteY3" fmla="*/ 863963 h 863962"/>
              <a:gd name="connsiteX4" fmla="*/ 2468076 w 2468075"/>
              <a:gd name="connsiteY4" fmla="*/ 0 h 863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68075" h="863962">
                <a:moveTo>
                  <a:pt x="2468076" y="0"/>
                </a:moveTo>
                <a:lnTo>
                  <a:pt x="313749" y="0"/>
                </a:lnTo>
                <a:lnTo>
                  <a:pt x="0" y="863963"/>
                </a:lnTo>
                <a:lnTo>
                  <a:pt x="2468076" y="863963"/>
                </a:lnTo>
                <a:lnTo>
                  <a:pt x="2468076" y="0"/>
                </a:lnTo>
                <a:close/>
              </a:path>
            </a:pathLst>
          </a:custGeom>
          <a:solidFill>
            <a:srgbClr val="3FBFAD"/>
          </a:solidFill>
          <a:ln w="12692" cap="flat">
            <a:solidFill>
              <a:srgbClr val="3FBFAD"/>
            </a:solidFill>
            <a:prstDash val="solid"/>
            <a:miter/>
          </a:ln>
        </p:spPr>
        <p:txBody>
          <a:bodyPr rtlCol="0" anchor="ctr"/>
          <a:lstStyle/>
          <a:p>
            <a:endParaRPr lang="en-GB">
              <a:latin typeface="DIN Light" pitchFamily="50" charset="0"/>
            </a:endParaRPr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FE862739-BC8B-324C-B8CB-9D352B39E30D}"/>
              </a:ext>
            </a:extLst>
          </p:cNvPr>
          <p:cNvSpPr/>
          <p:nvPr/>
        </p:nvSpPr>
        <p:spPr>
          <a:xfrm>
            <a:off x="-3602" y="6905349"/>
            <a:ext cx="7827214" cy="658136"/>
          </a:xfrm>
          <a:custGeom>
            <a:avLst/>
            <a:gdLst>
              <a:gd name="connsiteX0" fmla="*/ 7827215 w 7827214"/>
              <a:gd name="connsiteY0" fmla="*/ 0 h 658136"/>
              <a:gd name="connsiteX1" fmla="*/ 7588410 w 7827214"/>
              <a:gd name="connsiteY1" fmla="*/ 658136 h 658136"/>
              <a:gd name="connsiteX2" fmla="*/ 0 w 7827214"/>
              <a:gd name="connsiteY2" fmla="*/ 658136 h 658136"/>
              <a:gd name="connsiteX3" fmla="*/ 0 w 7827214"/>
              <a:gd name="connsiteY3" fmla="*/ 0 h 658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827214" h="658136">
                <a:moveTo>
                  <a:pt x="7827215" y="0"/>
                </a:moveTo>
                <a:lnTo>
                  <a:pt x="7588410" y="658136"/>
                </a:lnTo>
                <a:lnTo>
                  <a:pt x="0" y="658136"/>
                </a:lnTo>
                <a:lnTo>
                  <a:pt x="0" y="0"/>
                </a:lnTo>
                <a:close/>
              </a:path>
            </a:pathLst>
          </a:custGeom>
          <a:solidFill>
            <a:srgbClr val="3FBFAD"/>
          </a:solidFill>
          <a:ln w="12692" cap="flat">
            <a:solidFill>
              <a:srgbClr val="3FBFAD"/>
            </a:solidFill>
            <a:prstDash val="solid"/>
            <a:miter/>
          </a:ln>
        </p:spPr>
        <p:txBody>
          <a:bodyPr rtlCol="0" anchor="ctr"/>
          <a:lstStyle/>
          <a:p>
            <a:endParaRPr lang="en-GB">
              <a:latin typeface="DIN Light" pitchFamily="50" charset="0"/>
            </a:endParaRPr>
          </a:p>
        </p:txBody>
      </p:sp>
      <p:graphicFrame>
        <p:nvGraphicFramePr>
          <p:cNvPr id="16" name="Table 25">
            <a:extLst>
              <a:ext uri="{FF2B5EF4-FFF2-40B4-BE49-F238E27FC236}">
                <a16:creationId xmlns:a16="http://schemas.microsoft.com/office/drawing/2014/main" id="{463546E9-B163-424C-B8E2-5857853C28C7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574967028"/>
              </p:ext>
            </p:extLst>
          </p:nvPr>
        </p:nvGraphicFramePr>
        <p:xfrm>
          <a:off x="534988" y="2210772"/>
          <a:ext cx="9618660" cy="43348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3732">
                  <a:extLst>
                    <a:ext uri="{9D8B030D-6E8A-4147-A177-3AD203B41FA5}">
                      <a16:colId xmlns:a16="http://schemas.microsoft.com/office/drawing/2014/main" val="443924980"/>
                    </a:ext>
                  </a:extLst>
                </a:gridCol>
                <a:gridCol w="1923732">
                  <a:extLst>
                    <a:ext uri="{9D8B030D-6E8A-4147-A177-3AD203B41FA5}">
                      <a16:colId xmlns:a16="http://schemas.microsoft.com/office/drawing/2014/main" val="2219187718"/>
                    </a:ext>
                  </a:extLst>
                </a:gridCol>
                <a:gridCol w="1923732">
                  <a:extLst>
                    <a:ext uri="{9D8B030D-6E8A-4147-A177-3AD203B41FA5}">
                      <a16:colId xmlns:a16="http://schemas.microsoft.com/office/drawing/2014/main" val="2159613570"/>
                    </a:ext>
                  </a:extLst>
                </a:gridCol>
                <a:gridCol w="1923732">
                  <a:extLst>
                    <a:ext uri="{9D8B030D-6E8A-4147-A177-3AD203B41FA5}">
                      <a16:colId xmlns:a16="http://schemas.microsoft.com/office/drawing/2014/main" val="2526863980"/>
                    </a:ext>
                  </a:extLst>
                </a:gridCol>
                <a:gridCol w="1923732">
                  <a:extLst>
                    <a:ext uri="{9D8B030D-6E8A-4147-A177-3AD203B41FA5}">
                      <a16:colId xmlns:a16="http://schemas.microsoft.com/office/drawing/2014/main" val="2269383288"/>
                    </a:ext>
                  </a:extLst>
                </a:gridCol>
              </a:tblGrid>
              <a:tr h="912674"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n-GB" sz="1200" dirty="0">
                          <a:solidFill>
                            <a:schemeClr val="bg1"/>
                          </a:solidFill>
                          <a:highlight>
                            <a:srgbClr val="3FBFAD"/>
                          </a:highlight>
                          <a:latin typeface="DIN-Regular" panose="02000503030000020003" pitchFamily="2" charset="0"/>
                        </a:rPr>
                        <a:t>What I intend to achieve</a:t>
                      </a:r>
                    </a:p>
                    <a:p>
                      <a:pPr algn="ctr"/>
                      <a:r>
                        <a:rPr lang="en-GB" sz="900" b="0" dirty="0">
                          <a:solidFill>
                            <a:schemeClr val="bg1"/>
                          </a:solidFill>
                          <a:highlight>
                            <a:srgbClr val="3FBFAD"/>
                          </a:highlight>
                          <a:latin typeface="DIN Light" pitchFamily="50" charset="0"/>
                        </a:rPr>
                        <a:t>The professional development </a:t>
                      </a:r>
                      <a:br>
                        <a:rPr lang="en-GB" sz="900" b="0" dirty="0">
                          <a:solidFill>
                            <a:schemeClr val="bg1"/>
                          </a:solidFill>
                          <a:highlight>
                            <a:srgbClr val="3FBFAD"/>
                          </a:highlight>
                          <a:latin typeface="DIN Light" pitchFamily="50" charset="0"/>
                        </a:rPr>
                      </a:br>
                      <a:r>
                        <a:rPr lang="en-GB" sz="900" b="0" dirty="0">
                          <a:solidFill>
                            <a:schemeClr val="bg1"/>
                          </a:solidFill>
                          <a:highlight>
                            <a:srgbClr val="3FBFAD"/>
                          </a:highlight>
                          <a:latin typeface="DIN Light" pitchFamily="50" charset="0"/>
                        </a:rPr>
                        <a:t>activities I’m going to undertake</a:t>
                      </a:r>
                    </a:p>
                  </a:txBody>
                  <a:tcPr marL="72000" marR="72000" marT="324000" marB="72000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BF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FBFA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DIN-Regular" panose="02000503030000020003" pitchFamily="2" charset="0"/>
                          <a:ea typeface="+mn-ea"/>
                          <a:cs typeface="+mn-cs"/>
                        </a:rPr>
                        <a:t>Learning goal(s)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DIN Light" pitchFamily="50" charset="0"/>
                          <a:ea typeface="+mn-ea"/>
                          <a:cs typeface="+mn-cs"/>
                        </a:rPr>
                        <a:t>My professional goal(s)</a:t>
                      </a:r>
                    </a:p>
                  </a:txBody>
                  <a:tcPr marL="72000" marR="72000" marT="324000" marB="72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BF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FBFA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DIN-Regular" panose="02000503030000020003" pitchFamily="2" charset="0"/>
                          <a:ea typeface="+mn-ea"/>
                          <a:cs typeface="+mn-cs"/>
                        </a:rPr>
                        <a:t>My upskilling plan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DIN Light" pitchFamily="50" charset="0"/>
                          <a:ea typeface="+mn-ea"/>
                          <a:cs typeface="+mn-cs"/>
                        </a:rPr>
                        <a:t>Skills, knowledge and resources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DIN Light" pitchFamily="50" charset="0"/>
                          <a:ea typeface="+mn-ea"/>
                          <a:cs typeface="+mn-cs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DIN Light" pitchFamily="50" charset="0"/>
                          <a:ea typeface="+mn-ea"/>
                          <a:cs typeface="+mn-cs"/>
                        </a:rPr>
                        <a:t>to achieve my professional goal(s)</a:t>
                      </a:r>
                    </a:p>
                  </a:txBody>
                  <a:tcPr marL="72000" marR="72000" marT="324000" marB="72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BF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FBFA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DIN-Regular" panose="02000503030000020003" pitchFamily="2" charset="0"/>
                          <a:ea typeface="+mn-ea"/>
                          <a:cs typeface="+mn-cs"/>
                        </a:rPr>
                        <a:t>Action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DIN Light" pitchFamily="50" charset="0"/>
                          <a:ea typeface="+mn-ea"/>
                          <a:cs typeface="+mn-cs"/>
                        </a:rPr>
                        <a:t>Actions I will take to reach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DIN Light" pitchFamily="50" charset="0"/>
                          <a:ea typeface="+mn-ea"/>
                          <a:cs typeface="+mn-cs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DIN Light" pitchFamily="50" charset="0"/>
                          <a:ea typeface="+mn-ea"/>
                          <a:cs typeface="+mn-cs"/>
                        </a:rPr>
                        <a:t>my professional goal(s)</a:t>
                      </a:r>
                    </a:p>
                  </a:txBody>
                  <a:tcPr marL="72000" marR="72000" marT="324000" marB="72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BF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FBFA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DIN-Regular" panose="02000503030000020003" pitchFamily="2" charset="0"/>
                          <a:ea typeface="+mn-ea"/>
                          <a:cs typeface="+mn-cs"/>
                        </a:rPr>
                        <a:t>Evaluation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DIN Light" pitchFamily="50" charset="0"/>
                          <a:ea typeface="+mn-ea"/>
                          <a:cs typeface="+mn-cs"/>
                        </a:rPr>
                        <a:t>Progress review;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DIN Light" pitchFamily="50" charset="0"/>
                          <a:ea typeface="+mn-ea"/>
                          <a:cs typeface="+mn-cs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DIN Light" pitchFamily="50" charset="0"/>
                          <a:ea typeface="+mn-ea"/>
                          <a:cs typeface="+mn-cs"/>
                        </a:rPr>
                        <a:t>how am I doing?</a:t>
                      </a:r>
                    </a:p>
                  </a:txBody>
                  <a:tcPr marL="72000" marR="72000" marT="324000" marB="7200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BF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FBF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1565862"/>
                  </a:ext>
                </a:extLst>
              </a:tr>
              <a:tr h="684442">
                <a:tc>
                  <a:txBody>
                    <a:bodyPr/>
                    <a:lstStyle/>
                    <a:p>
                      <a:endParaRPr lang="en-GB" dirty="0">
                        <a:latin typeface="DIN Light" pitchFamily="50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BF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DIN Light" pitchFamily="50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BF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DIN Light" pitchFamily="50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BF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DIN Light" pitchFamily="50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BF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DIN Light" pitchFamily="50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BFA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5418228"/>
                  </a:ext>
                </a:extLst>
              </a:tr>
              <a:tr h="684442">
                <a:tc>
                  <a:txBody>
                    <a:bodyPr/>
                    <a:lstStyle/>
                    <a:p>
                      <a:endParaRPr lang="en-GB">
                        <a:latin typeface="DIN Light" pitchFamily="50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DIN Light" pitchFamily="50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highlight>
                          <a:srgbClr val="53565A"/>
                        </a:highlight>
                        <a:latin typeface="DIN Light" pitchFamily="50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DIN Light" pitchFamily="50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>
                        <a:latin typeface="DIN Light" pitchFamily="50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5993131"/>
                  </a:ext>
                </a:extLst>
              </a:tr>
              <a:tr h="684442">
                <a:tc>
                  <a:txBody>
                    <a:bodyPr/>
                    <a:lstStyle/>
                    <a:p>
                      <a:endParaRPr lang="en-GB">
                        <a:latin typeface="DIN Light" pitchFamily="50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>
                        <a:latin typeface="DIN Light" pitchFamily="50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DIN Light" pitchFamily="50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>
                        <a:latin typeface="DIN Light" pitchFamily="50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>
                        <a:latin typeface="DIN Light" pitchFamily="50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9426093"/>
                  </a:ext>
                </a:extLst>
              </a:tr>
              <a:tr h="684442">
                <a:tc>
                  <a:txBody>
                    <a:bodyPr/>
                    <a:lstStyle/>
                    <a:p>
                      <a:endParaRPr lang="en-GB" dirty="0">
                        <a:latin typeface="DIN Light" pitchFamily="50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DIN Light" pitchFamily="50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DIN Light" pitchFamily="50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DIN Light" pitchFamily="50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>
                        <a:latin typeface="DIN Light" pitchFamily="50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5137682"/>
                  </a:ext>
                </a:extLst>
              </a:tr>
              <a:tr h="684442">
                <a:tc>
                  <a:txBody>
                    <a:bodyPr/>
                    <a:lstStyle/>
                    <a:p>
                      <a:endParaRPr lang="en-GB">
                        <a:latin typeface="DIN Light" pitchFamily="50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>
                        <a:latin typeface="DIN Light" pitchFamily="50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DIN Light" pitchFamily="50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DIN Light" pitchFamily="50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DIN Light" pitchFamily="50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6097870"/>
                  </a:ext>
                </a:extLst>
              </a:tr>
            </a:tbl>
          </a:graphicData>
        </a:graphic>
      </p:graphicFrame>
      <p:sp>
        <p:nvSpPr>
          <p:cNvPr id="17" name="Oval 16">
            <a:extLst>
              <a:ext uri="{FF2B5EF4-FFF2-40B4-BE49-F238E27FC236}">
                <a16:creationId xmlns:a16="http://schemas.microsoft.com/office/drawing/2014/main" id="{6D733689-6D7F-FC4B-9B2E-CB26EA75F9FE}"/>
              </a:ext>
            </a:extLst>
          </p:cNvPr>
          <p:cNvSpPr/>
          <p:nvPr userDrawn="1"/>
        </p:nvSpPr>
        <p:spPr>
          <a:xfrm>
            <a:off x="1107225" y="1631684"/>
            <a:ext cx="787666" cy="787666"/>
          </a:xfrm>
          <a:prstGeom prst="ellipse">
            <a:avLst/>
          </a:prstGeom>
          <a:solidFill>
            <a:schemeClr val="bg1"/>
          </a:solidFill>
          <a:ln w="19050">
            <a:solidFill>
              <a:srgbClr val="3FBF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DIN Light" pitchFamily="50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800BCC24-16F8-CF4D-AB7C-0AB326034607}"/>
              </a:ext>
            </a:extLst>
          </p:cNvPr>
          <p:cNvSpPr/>
          <p:nvPr userDrawn="1"/>
        </p:nvSpPr>
        <p:spPr>
          <a:xfrm>
            <a:off x="3029687" y="1631684"/>
            <a:ext cx="787666" cy="787666"/>
          </a:xfrm>
          <a:prstGeom prst="ellipse">
            <a:avLst/>
          </a:prstGeom>
          <a:solidFill>
            <a:schemeClr val="bg1"/>
          </a:solidFill>
          <a:ln w="19050">
            <a:solidFill>
              <a:srgbClr val="3FBF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DIN Light" pitchFamily="50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8BE6085-BEDB-9E46-A94B-DE480853595D}"/>
              </a:ext>
            </a:extLst>
          </p:cNvPr>
          <p:cNvSpPr/>
          <p:nvPr userDrawn="1"/>
        </p:nvSpPr>
        <p:spPr>
          <a:xfrm>
            <a:off x="4952149" y="1631684"/>
            <a:ext cx="787666" cy="787666"/>
          </a:xfrm>
          <a:prstGeom prst="ellipse">
            <a:avLst/>
          </a:prstGeom>
          <a:solidFill>
            <a:schemeClr val="bg1"/>
          </a:solidFill>
          <a:ln w="19050">
            <a:solidFill>
              <a:srgbClr val="3FBF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DIN Light" pitchFamily="50" charset="0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91C8F4BB-ACAE-BC42-B9E9-5F739EC42EA0}"/>
              </a:ext>
            </a:extLst>
          </p:cNvPr>
          <p:cNvSpPr/>
          <p:nvPr userDrawn="1"/>
        </p:nvSpPr>
        <p:spPr>
          <a:xfrm>
            <a:off x="6874611" y="1631684"/>
            <a:ext cx="787666" cy="787666"/>
          </a:xfrm>
          <a:prstGeom prst="ellipse">
            <a:avLst/>
          </a:prstGeom>
          <a:solidFill>
            <a:schemeClr val="bg1"/>
          </a:solidFill>
          <a:ln w="19050">
            <a:solidFill>
              <a:srgbClr val="3FBF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DIN Light" pitchFamily="50" charset="0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E2AC3CFC-6649-F04E-A7AE-5130FC0C3331}"/>
              </a:ext>
            </a:extLst>
          </p:cNvPr>
          <p:cNvSpPr/>
          <p:nvPr userDrawn="1"/>
        </p:nvSpPr>
        <p:spPr>
          <a:xfrm>
            <a:off x="8797075" y="1631684"/>
            <a:ext cx="787666" cy="787666"/>
          </a:xfrm>
          <a:prstGeom prst="ellipse">
            <a:avLst/>
          </a:prstGeom>
          <a:solidFill>
            <a:schemeClr val="bg1"/>
          </a:solidFill>
          <a:ln w="19050">
            <a:solidFill>
              <a:srgbClr val="3FBFA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DIN Light" pitchFamily="50" charset="0"/>
            </a:endParaRPr>
          </a:p>
        </p:txBody>
      </p:sp>
      <p:pic>
        <p:nvPicPr>
          <p:cNvPr id="22" name="Graphic 21">
            <a:extLst>
              <a:ext uri="{FF2B5EF4-FFF2-40B4-BE49-F238E27FC236}">
                <a16:creationId xmlns:a16="http://schemas.microsoft.com/office/drawing/2014/main" id="{890E5907-CD18-DE41-A76D-A9B4AAA58F5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228928" y="1752514"/>
            <a:ext cx="519984" cy="537914"/>
          </a:xfrm>
          <a:prstGeom prst="rect">
            <a:avLst/>
          </a:prstGeom>
        </p:spPr>
      </p:pic>
      <p:pic>
        <p:nvPicPr>
          <p:cNvPr id="23" name="Graphic 22">
            <a:extLst>
              <a:ext uri="{FF2B5EF4-FFF2-40B4-BE49-F238E27FC236}">
                <a16:creationId xmlns:a16="http://schemas.microsoft.com/office/drawing/2014/main" id="{C7F6C88F-D419-B54C-8210-2CD55F59ACDC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975211" y="1750067"/>
            <a:ext cx="513968" cy="496836"/>
          </a:xfrm>
          <a:prstGeom prst="rect">
            <a:avLst/>
          </a:prstGeom>
        </p:spPr>
      </p:pic>
      <p:pic>
        <p:nvPicPr>
          <p:cNvPr id="24" name="Graphic 23">
            <a:extLst>
              <a:ext uri="{FF2B5EF4-FFF2-40B4-BE49-F238E27FC236}">
                <a16:creationId xmlns:a16="http://schemas.microsoft.com/office/drawing/2014/main" id="{962DC44C-52E9-0947-BAA4-5B4EACCE3A6E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980983" y="1762381"/>
            <a:ext cx="413870" cy="482848"/>
          </a:xfrm>
          <a:prstGeom prst="rect">
            <a:avLst/>
          </a:prstGeom>
        </p:spPr>
      </p:pic>
      <p:pic>
        <p:nvPicPr>
          <p:cNvPr id="25" name="Graphic 24">
            <a:extLst>
              <a:ext uri="{FF2B5EF4-FFF2-40B4-BE49-F238E27FC236}">
                <a16:creationId xmlns:a16="http://schemas.microsoft.com/office/drawing/2014/main" id="{D73AA09A-1AED-7F4A-B57B-DF1A59C9D948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3181458" y="1779234"/>
            <a:ext cx="484123" cy="484123"/>
          </a:xfrm>
          <a:prstGeom prst="rect">
            <a:avLst/>
          </a:prstGeom>
        </p:spPr>
      </p:pic>
      <p:pic>
        <p:nvPicPr>
          <p:cNvPr id="26" name="Graphic 25">
            <a:extLst>
              <a:ext uri="{FF2B5EF4-FFF2-40B4-BE49-F238E27FC236}">
                <a16:creationId xmlns:a16="http://schemas.microsoft.com/office/drawing/2014/main" id="{736F49F6-78C5-F84C-A0A2-84EB90E23877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104845" y="1785737"/>
            <a:ext cx="465938" cy="449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087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1A11B86-60B4-4A41-8DEF-04A498B76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986" y="491556"/>
            <a:ext cx="9618661" cy="603964"/>
          </a:xfrm>
        </p:spPr>
        <p:txBody>
          <a:bodyPr/>
          <a:lstStyle/>
          <a:p>
            <a:r>
              <a:rPr lang="en-GB" dirty="0"/>
              <a:t>Personal Development Planning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6C70D74-B8C7-1D4E-96EC-2726D08558B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34987" y="1095520"/>
            <a:ext cx="9618661" cy="536164"/>
          </a:xfrm>
        </p:spPr>
        <p:txBody>
          <a:bodyPr/>
          <a:lstStyle/>
          <a:p>
            <a:r>
              <a:rPr lang="en-GB" dirty="0"/>
              <a:t>Upskilling plan</a:t>
            </a:r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56473E8D-F702-1344-8152-EF94202ADDE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F5BAF666-6902-3A47-8BA3-EFC082DBC99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6" name="Text Placeholder 35">
            <a:extLst>
              <a:ext uri="{FF2B5EF4-FFF2-40B4-BE49-F238E27FC236}">
                <a16:creationId xmlns:a16="http://schemas.microsoft.com/office/drawing/2014/main" id="{869ABE46-9347-6A41-A35A-2C3E1F03B11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144EE632-D0C1-8D4B-B999-61CAD0D0FE0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8" name="Text Placeholder 37">
            <a:extLst>
              <a:ext uri="{FF2B5EF4-FFF2-40B4-BE49-F238E27FC236}">
                <a16:creationId xmlns:a16="http://schemas.microsoft.com/office/drawing/2014/main" id="{B03FD12B-19A3-E346-B756-87BBF014C5B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9" name="Text Placeholder 38">
            <a:extLst>
              <a:ext uri="{FF2B5EF4-FFF2-40B4-BE49-F238E27FC236}">
                <a16:creationId xmlns:a16="http://schemas.microsoft.com/office/drawing/2014/main" id="{B45F48C8-A14B-1D42-A8A0-0449475E8B0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0E5EC90A-C01B-6C44-97FA-BA0F0A173CF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186F24AA-881E-3D4D-8393-5DD5308FBC0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2" name="Text Placeholder 41">
            <a:extLst>
              <a:ext uri="{FF2B5EF4-FFF2-40B4-BE49-F238E27FC236}">
                <a16:creationId xmlns:a16="http://schemas.microsoft.com/office/drawing/2014/main" id="{0BDEEEE9-8C7E-8D4A-83E8-5769D3C01FB4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3" name="Text Placeholder 42">
            <a:extLst>
              <a:ext uri="{FF2B5EF4-FFF2-40B4-BE49-F238E27FC236}">
                <a16:creationId xmlns:a16="http://schemas.microsoft.com/office/drawing/2014/main" id="{E9600104-8D74-3F4D-9772-E095440767D7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4" name="Text Placeholder 43">
            <a:extLst>
              <a:ext uri="{FF2B5EF4-FFF2-40B4-BE49-F238E27FC236}">
                <a16:creationId xmlns:a16="http://schemas.microsoft.com/office/drawing/2014/main" id="{8086073A-B692-DE45-8FCB-DFDDD916462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E067DC7D-61AE-BC46-8867-340386E9DAF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6" name="Text Placeholder 45">
            <a:extLst>
              <a:ext uri="{FF2B5EF4-FFF2-40B4-BE49-F238E27FC236}">
                <a16:creationId xmlns:a16="http://schemas.microsoft.com/office/drawing/2014/main" id="{A69DB277-BD1E-E247-B5B5-83EA2C772F07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1564BD91-C206-AA40-8A94-D26CE6DDB56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B2F2B27D-A76D-8545-BAB5-384D4700F410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55B40062-E159-EE43-A678-FCB6AAF5A332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0" name="Text Placeholder 49">
            <a:extLst>
              <a:ext uri="{FF2B5EF4-FFF2-40B4-BE49-F238E27FC236}">
                <a16:creationId xmlns:a16="http://schemas.microsoft.com/office/drawing/2014/main" id="{DF59BE8B-A857-B644-AF45-08AE661D7192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EA8F7A44-78C3-B54E-9ADD-845B17990662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1A52973A-7751-EA47-91EB-DBDA2A975350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B3D45396-54EF-A841-953C-FE88C17FB5D8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4" name="Text Placeholder 53">
            <a:extLst>
              <a:ext uri="{FF2B5EF4-FFF2-40B4-BE49-F238E27FC236}">
                <a16:creationId xmlns:a16="http://schemas.microsoft.com/office/drawing/2014/main" id="{47E24929-55B0-2C4F-92C6-01E27DF6D6BA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B1C923E9-4B03-6E4E-A154-C485C45F555C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6" name="Text Placeholder 55">
            <a:extLst>
              <a:ext uri="{FF2B5EF4-FFF2-40B4-BE49-F238E27FC236}">
                <a16:creationId xmlns:a16="http://schemas.microsoft.com/office/drawing/2014/main" id="{5314EA21-251A-544A-8A75-A662A79A3230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7" name="Text Placeholder 56">
            <a:extLst>
              <a:ext uri="{FF2B5EF4-FFF2-40B4-BE49-F238E27FC236}">
                <a16:creationId xmlns:a16="http://schemas.microsoft.com/office/drawing/2014/main" id="{D5BECE77-0AAF-114B-A92E-746B1F6C01CB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8" name="Text Placeholder 57">
            <a:extLst>
              <a:ext uri="{FF2B5EF4-FFF2-40B4-BE49-F238E27FC236}">
                <a16:creationId xmlns:a16="http://schemas.microsoft.com/office/drawing/2014/main" id="{8E14063B-9600-F94B-B92C-5E66F9655D61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63894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FFFFFF"/>
      </a:dk1>
      <a:lt1>
        <a:srgbClr val="FFFFFF"/>
      </a:lt1>
      <a:dk2>
        <a:srgbClr val="3FBFAD"/>
      </a:dk2>
      <a:lt2>
        <a:srgbClr val="E50A7E"/>
      </a:lt2>
      <a:accent1>
        <a:srgbClr val="009FE3"/>
      </a:accent1>
      <a:accent2>
        <a:srgbClr val="E50B7E"/>
      </a:accent2>
      <a:accent3>
        <a:srgbClr val="706F6F"/>
      </a:accent3>
      <a:accent4>
        <a:srgbClr val="DFF2FD"/>
      </a:accent4>
      <a:accent5>
        <a:srgbClr val="A8CD1B"/>
      </a:accent5>
      <a:accent6>
        <a:srgbClr val="000000"/>
      </a:accent6>
      <a:hlink>
        <a:srgbClr val="009FE2"/>
      </a:hlink>
      <a:folHlink>
        <a:srgbClr val="E50A7E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>
        <a:spAutoFit/>
      </a:bodyPr>
      <a:lstStyle>
        <a:defPPr algn="l">
          <a:spcAft>
            <a:spcPts val="300"/>
          </a:spcAft>
          <a:defRPr sz="800" dirty="0" err="1" smtClean="0">
            <a:solidFill>
              <a:schemeClr val="accent3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</TotalTime>
  <Words>5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DIN Light</vt:lpstr>
      <vt:lpstr>DIN-Regular</vt:lpstr>
      <vt:lpstr>Office Theme</vt:lpstr>
      <vt:lpstr>Personal Development Planning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Wilson</dc:creator>
  <cp:lastModifiedBy>Aoife</cp:lastModifiedBy>
  <cp:revision>13</cp:revision>
  <dcterms:created xsi:type="dcterms:W3CDTF">2021-03-03T10:10:52Z</dcterms:created>
  <dcterms:modified xsi:type="dcterms:W3CDTF">2021-03-11T17:26:07Z</dcterms:modified>
</cp:coreProperties>
</file>